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285" r:id="rId3"/>
    <p:sldId id="286" r:id="rId4"/>
    <p:sldId id="287" r:id="rId5"/>
    <p:sldId id="288" r:id="rId6"/>
    <p:sldId id="411" r:id="rId7"/>
    <p:sldId id="289" r:id="rId8"/>
    <p:sldId id="290" r:id="rId9"/>
    <p:sldId id="291" r:id="rId10"/>
    <p:sldId id="295" r:id="rId11"/>
    <p:sldId id="294" r:id="rId12"/>
    <p:sldId id="293" r:id="rId13"/>
    <p:sldId id="296" r:id="rId14"/>
    <p:sldId id="406" r:id="rId15"/>
    <p:sldId id="278" r:id="rId16"/>
    <p:sldId id="279" r:id="rId17"/>
    <p:sldId id="262" r:id="rId18"/>
    <p:sldId id="412" r:id="rId19"/>
    <p:sldId id="280" r:id="rId20"/>
    <p:sldId id="302" r:id="rId21"/>
    <p:sldId id="304" r:id="rId22"/>
    <p:sldId id="432" r:id="rId23"/>
    <p:sldId id="424" r:id="rId24"/>
    <p:sldId id="425" r:id="rId25"/>
    <p:sldId id="426" r:id="rId26"/>
    <p:sldId id="428" r:id="rId27"/>
    <p:sldId id="427" r:id="rId28"/>
    <p:sldId id="305" r:id="rId29"/>
    <p:sldId id="307" r:id="rId30"/>
    <p:sldId id="306" r:id="rId31"/>
    <p:sldId id="430" r:id="rId32"/>
    <p:sldId id="308" r:id="rId33"/>
    <p:sldId id="309" r:id="rId34"/>
    <p:sldId id="310" r:id="rId35"/>
    <p:sldId id="431" r:id="rId36"/>
    <p:sldId id="311" r:id="rId37"/>
    <p:sldId id="273" r:id="rId38"/>
    <p:sldId id="274" r:id="rId39"/>
    <p:sldId id="271" r:id="rId40"/>
    <p:sldId id="283" r:id="rId41"/>
    <p:sldId id="275" r:id="rId42"/>
    <p:sldId id="395" r:id="rId43"/>
    <p:sldId id="258" r:id="rId44"/>
    <p:sldId id="421" r:id="rId45"/>
    <p:sldId id="422" r:id="rId46"/>
    <p:sldId id="423" r:id="rId47"/>
    <p:sldId id="300" r:id="rId48"/>
    <p:sldId id="260" r:id="rId49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C9436C-0DDC-48B7-97DF-3B4C69316070}" v="5" dt="2024-08-22T07:04:48.3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6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l Huang" userId="e61fedabd856eaab" providerId="LiveId" clId="{B2158180-4F0B-448C-B031-B7FC9E00918A}"/>
    <pc:docChg chg="undo custSel modSld sldOrd">
      <pc:chgData name="Hill Huang" userId="e61fedabd856eaab" providerId="LiveId" clId="{B2158180-4F0B-448C-B031-B7FC9E00918A}" dt="2024-08-22T08:30:24.860" v="615" actId="20577"/>
      <pc:docMkLst>
        <pc:docMk/>
      </pc:docMkLst>
      <pc:sldChg chg="modSp mod">
        <pc:chgData name="Hill Huang" userId="e61fedabd856eaab" providerId="LiveId" clId="{B2158180-4F0B-448C-B031-B7FC9E00918A}" dt="2024-08-22T07:55:11.789" v="426" actId="20577"/>
        <pc:sldMkLst>
          <pc:docMk/>
          <pc:sldMk cId="4167953904" sldId="262"/>
        </pc:sldMkLst>
        <pc:spChg chg="mod">
          <ac:chgData name="Hill Huang" userId="e61fedabd856eaab" providerId="LiveId" clId="{B2158180-4F0B-448C-B031-B7FC9E00918A}" dt="2024-08-22T07:54:32.349" v="385" actId="13926"/>
          <ac:spMkLst>
            <pc:docMk/>
            <pc:sldMk cId="4167953904" sldId="262"/>
            <ac:spMk id="6" creationId="{00000000-0000-0000-0000-000000000000}"/>
          </ac:spMkLst>
        </pc:spChg>
        <pc:spChg chg="mod">
          <ac:chgData name="Hill Huang" userId="e61fedabd856eaab" providerId="LiveId" clId="{B2158180-4F0B-448C-B031-B7FC9E00918A}" dt="2024-08-22T07:55:11.789" v="426" actId="20577"/>
          <ac:spMkLst>
            <pc:docMk/>
            <pc:sldMk cId="4167953904" sldId="262"/>
            <ac:spMk id="23" creationId="{00000000-0000-0000-0000-000000000000}"/>
          </ac:spMkLst>
        </pc:spChg>
        <pc:spChg chg="mod">
          <ac:chgData name="Hill Huang" userId="e61fedabd856eaab" providerId="LiveId" clId="{B2158180-4F0B-448C-B031-B7FC9E00918A}" dt="2024-08-22T07:51:56.926" v="307" actId="20577"/>
          <ac:spMkLst>
            <pc:docMk/>
            <pc:sldMk cId="4167953904" sldId="262"/>
            <ac:spMk id="58" creationId="{00000000-0000-0000-0000-000000000000}"/>
          </ac:spMkLst>
        </pc:spChg>
      </pc:sldChg>
      <pc:sldChg chg="modSp mod">
        <pc:chgData name="Hill Huang" userId="e61fedabd856eaab" providerId="LiveId" clId="{B2158180-4F0B-448C-B031-B7FC9E00918A}" dt="2024-08-22T07:50:39.395" v="292" actId="20577"/>
        <pc:sldMkLst>
          <pc:docMk/>
          <pc:sldMk cId="2257264761" sldId="278"/>
        </pc:sldMkLst>
        <pc:spChg chg="mod">
          <ac:chgData name="Hill Huang" userId="e61fedabd856eaab" providerId="LiveId" clId="{B2158180-4F0B-448C-B031-B7FC9E00918A}" dt="2024-08-22T07:50:39.395" v="292" actId="20577"/>
          <ac:spMkLst>
            <pc:docMk/>
            <pc:sldMk cId="2257264761" sldId="278"/>
            <ac:spMk id="41" creationId="{00000000-0000-0000-0000-000000000000}"/>
          </ac:spMkLst>
        </pc:spChg>
        <pc:spChg chg="mod">
          <ac:chgData name="Hill Huang" userId="e61fedabd856eaab" providerId="LiveId" clId="{B2158180-4F0B-448C-B031-B7FC9E00918A}" dt="2024-08-22T07:41:18.965" v="276" actId="1076"/>
          <ac:spMkLst>
            <pc:docMk/>
            <pc:sldMk cId="2257264761" sldId="278"/>
            <ac:spMk id="61" creationId="{00000000-0000-0000-0000-000000000000}"/>
          </ac:spMkLst>
        </pc:spChg>
      </pc:sldChg>
      <pc:sldChg chg="modSp mod ord">
        <pc:chgData name="Hill Huang" userId="e61fedabd856eaab" providerId="LiveId" clId="{B2158180-4F0B-448C-B031-B7FC9E00918A}" dt="2024-08-22T07:54:05.505" v="380" actId="20577"/>
        <pc:sldMkLst>
          <pc:docMk/>
          <pc:sldMk cId="1854767692" sldId="279"/>
        </pc:sldMkLst>
        <pc:spChg chg="mod">
          <ac:chgData name="Hill Huang" userId="e61fedabd856eaab" providerId="LiveId" clId="{B2158180-4F0B-448C-B031-B7FC9E00918A}" dt="2024-08-22T07:54:05.505" v="380" actId="20577"/>
          <ac:spMkLst>
            <pc:docMk/>
            <pc:sldMk cId="1854767692" sldId="279"/>
            <ac:spMk id="6" creationId="{00000000-0000-0000-0000-000000000000}"/>
          </ac:spMkLst>
        </pc:spChg>
        <pc:spChg chg="mod">
          <ac:chgData name="Hill Huang" userId="e61fedabd856eaab" providerId="LiveId" clId="{B2158180-4F0B-448C-B031-B7FC9E00918A}" dt="2024-08-22T07:51:41.630" v="298" actId="6549"/>
          <ac:spMkLst>
            <pc:docMk/>
            <pc:sldMk cId="1854767692" sldId="279"/>
            <ac:spMk id="23" creationId="{00000000-0000-0000-0000-000000000000}"/>
          </ac:spMkLst>
        </pc:spChg>
        <pc:spChg chg="mod">
          <ac:chgData name="Hill Huang" userId="e61fedabd856eaab" providerId="LiveId" clId="{B2158180-4F0B-448C-B031-B7FC9E00918A}" dt="2024-08-22T07:51:53.222" v="302" actId="20577"/>
          <ac:spMkLst>
            <pc:docMk/>
            <pc:sldMk cId="1854767692" sldId="279"/>
            <ac:spMk id="58" creationId="{00000000-0000-0000-0000-000000000000}"/>
          </ac:spMkLst>
        </pc:spChg>
      </pc:sldChg>
      <pc:sldChg chg="delSp modSp mod">
        <pc:chgData name="Hill Huang" userId="e61fedabd856eaab" providerId="LiveId" clId="{B2158180-4F0B-448C-B031-B7FC9E00918A}" dt="2024-08-22T08:15:13.605" v="527" actId="14100"/>
        <pc:sldMkLst>
          <pc:docMk/>
          <pc:sldMk cId="1953605280" sldId="280"/>
        </pc:sldMkLst>
        <pc:spChg chg="mod">
          <ac:chgData name="Hill Huang" userId="e61fedabd856eaab" providerId="LiveId" clId="{B2158180-4F0B-448C-B031-B7FC9E00918A}" dt="2024-08-22T08:15:13.605" v="527" actId="14100"/>
          <ac:spMkLst>
            <pc:docMk/>
            <pc:sldMk cId="1953605280" sldId="280"/>
            <ac:spMk id="6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7:15.974" v="514" actId="20577"/>
          <ac:spMkLst>
            <pc:docMk/>
            <pc:sldMk cId="1953605280" sldId="280"/>
            <ac:spMk id="23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23.293" v="517" actId="1076"/>
          <ac:spMkLst>
            <pc:docMk/>
            <pc:sldMk cId="1953605280" sldId="280"/>
            <ac:spMk id="45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46" creationId="{00000000-0000-0000-0000-000000000000}"/>
          </ac:spMkLst>
        </pc:spChg>
        <pc:spChg chg="del">
          <ac:chgData name="Hill Huang" userId="e61fedabd856eaab" providerId="LiveId" clId="{B2158180-4F0B-448C-B031-B7FC9E00918A}" dt="2024-08-22T08:09:05.949" v="515" actId="478"/>
          <ac:spMkLst>
            <pc:docMk/>
            <pc:sldMk cId="1953605280" sldId="280"/>
            <ac:spMk id="57" creationId="{00000000-0000-0000-0000-000000000000}"/>
          </ac:spMkLst>
        </pc:spChg>
        <pc:spChg chg="del">
          <ac:chgData name="Hill Huang" userId="e61fedabd856eaab" providerId="LiveId" clId="{B2158180-4F0B-448C-B031-B7FC9E00918A}" dt="2024-08-22T08:09:05.949" v="515" actId="478"/>
          <ac:spMkLst>
            <pc:docMk/>
            <pc:sldMk cId="1953605280" sldId="280"/>
            <ac:spMk id="59" creationId="{00000000-0000-0000-0000-000000000000}"/>
          </ac:spMkLst>
        </pc:spChg>
        <pc:spChg chg="del">
          <ac:chgData name="Hill Huang" userId="e61fedabd856eaab" providerId="LiveId" clId="{B2158180-4F0B-448C-B031-B7FC9E00918A}" dt="2024-08-22T08:09:05.949" v="515" actId="478"/>
          <ac:spMkLst>
            <pc:docMk/>
            <pc:sldMk cId="1953605280" sldId="280"/>
            <ac:spMk id="60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61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62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63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64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66" creationId="{00000000-0000-0000-0000-000000000000}"/>
          </ac:spMkLst>
        </pc:spChg>
        <pc:spChg chg="del">
          <ac:chgData name="Hill Huang" userId="e61fedabd856eaab" providerId="LiveId" clId="{B2158180-4F0B-448C-B031-B7FC9E00918A}" dt="2024-08-22T08:09:05.949" v="515" actId="478"/>
          <ac:spMkLst>
            <pc:docMk/>
            <pc:sldMk cId="1953605280" sldId="280"/>
            <ac:spMk id="67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68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69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70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71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72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81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82" creationId="{00000000-0000-0000-0000-000000000000}"/>
          </ac:spMkLst>
        </pc:spChg>
        <pc:cxnChg chg="mod">
          <ac:chgData name="Hill Huang" userId="e61fedabd856eaab" providerId="LiveId" clId="{B2158180-4F0B-448C-B031-B7FC9E00918A}" dt="2024-08-22T08:09:19.089" v="516" actId="1076"/>
          <ac:cxnSpMkLst>
            <pc:docMk/>
            <pc:sldMk cId="1953605280" sldId="280"/>
            <ac:cxnSpMk id="85" creationId="{00000000-0000-0000-0000-000000000000}"/>
          </ac:cxnSpMkLst>
        </pc:cxnChg>
      </pc:sldChg>
      <pc:sldChg chg="modSp mod">
        <pc:chgData name="Hill Huang" userId="e61fedabd856eaab" providerId="LiveId" clId="{B2158180-4F0B-448C-B031-B7FC9E00918A}" dt="2024-08-22T08:30:24.860" v="615" actId="20577"/>
        <pc:sldMkLst>
          <pc:docMk/>
          <pc:sldMk cId="3197472562" sldId="302"/>
        </pc:sldMkLst>
        <pc:spChg chg="mod">
          <ac:chgData name="Hill Huang" userId="e61fedabd856eaab" providerId="LiveId" clId="{B2158180-4F0B-448C-B031-B7FC9E00918A}" dt="2024-08-22T08:30:24.860" v="615" actId="20577"/>
          <ac:spMkLst>
            <pc:docMk/>
            <pc:sldMk cId="3197472562" sldId="302"/>
            <ac:spMk id="23" creationId="{00000000-0000-0000-0000-000000000000}"/>
          </ac:spMkLst>
        </pc:spChg>
        <pc:spChg chg="mod">
          <ac:chgData name="Hill Huang" userId="e61fedabd856eaab" providerId="LiveId" clId="{B2158180-4F0B-448C-B031-B7FC9E00918A}" dt="2024-08-22T08:30:12.238" v="601" actId="14100"/>
          <ac:spMkLst>
            <pc:docMk/>
            <pc:sldMk cId="3197472562" sldId="302"/>
            <ac:spMk id="38" creationId="{00000000-0000-0000-0000-000000000000}"/>
          </ac:spMkLst>
        </pc:spChg>
      </pc:sldChg>
      <pc:sldChg chg="modSp mod">
        <pc:chgData name="Hill Huang" userId="e61fedabd856eaab" providerId="LiveId" clId="{B2158180-4F0B-448C-B031-B7FC9E00918A}" dt="2024-08-22T07:19:56.527" v="132" actId="20577"/>
        <pc:sldMkLst>
          <pc:docMk/>
          <pc:sldMk cId="1626459259" sldId="411"/>
        </pc:sldMkLst>
        <pc:spChg chg="mod">
          <ac:chgData name="Hill Huang" userId="e61fedabd856eaab" providerId="LiveId" clId="{B2158180-4F0B-448C-B031-B7FC9E00918A}" dt="2024-08-22T07:19:56.527" v="132" actId="20577"/>
          <ac:spMkLst>
            <pc:docMk/>
            <pc:sldMk cId="1626459259" sldId="411"/>
            <ac:spMk id="2" creationId="{0C1DE5DA-AA05-97D9-B64D-452106D9AE07}"/>
          </ac:spMkLst>
        </pc:spChg>
      </pc:sldChg>
      <pc:sldChg chg="modSp mod">
        <pc:chgData name="Hill Huang" userId="e61fedabd856eaab" providerId="LiveId" clId="{B2158180-4F0B-448C-B031-B7FC9E00918A}" dt="2024-08-22T08:01:03.514" v="485" actId="403"/>
        <pc:sldMkLst>
          <pc:docMk/>
          <pc:sldMk cId="2910253138" sldId="412"/>
        </pc:sldMkLst>
        <pc:spChg chg="mod">
          <ac:chgData name="Hill Huang" userId="e61fedabd856eaab" providerId="LiveId" clId="{B2158180-4F0B-448C-B031-B7FC9E00918A}" dt="2024-08-22T07:58:14.784" v="459" actId="1076"/>
          <ac:spMkLst>
            <pc:docMk/>
            <pc:sldMk cId="2910253138" sldId="412"/>
            <ac:spMk id="6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1:03.514" v="485" actId="403"/>
          <ac:spMkLst>
            <pc:docMk/>
            <pc:sldMk cId="2910253138" sldId="412"/>
            <ac:spMk id="23" creationId="{00000000-0000-0000-0000-000000000000}"/>
          </ac:spMkLst>
        </pc:spChg>
        <pc:spChg chg="mod">
          <ac:chgData name="Hill Huang" userId="e61fedabd856eaab" providerId="LiveId" clId="{B2158180-4F0B-448C-B031-B7FC9E00918A}" dt="2024-08-22T07:58:15.428" v="460" actId="1076"/>
          <ac:spMkLst>
            <pc:docMk/>
            <pc:sldMk cId="2910253138" sldId="412"/>
            <ac:spMk id="7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solidFill>
                  <a:srgbClr val="000000"/>
                </a:solidFill>
                <a:latin typeface="Arial"/>
              </a:rPr>
              <a:t>請按這裡移動投影片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8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BD1211D-8501-43AE-B436-36C6510E2CE2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9384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7531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6242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0036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2938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4323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7051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7452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48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2420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447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3554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9746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2232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414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4670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48566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76687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0577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1621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0164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745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1427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30895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9353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86321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9BD1211D-8501-43AE-B436-36C6510E2CE2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739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4311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208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07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03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679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7411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2C9CBD-1427-486C-85AA-4BE087F7549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ADC3D7B-CED4-4634-BA66-019784F824C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5E643-D83A-4ECB-BC47-EE00EA6734B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3B19222-FE95-403E-B9EA-719C2C5DC98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F0DE9A1-2FDA-40B4-99CB-BB8EA284E9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3CB364D-2F7E-4CCC-9AB1-9129F6FFE19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7DC488-BCAC-477F-A9FA-6673E348E6C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923669-D34A-4F69-A009-7A7AB6F8826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DDF9F16-71AE-4DF0-8437-809BF05E51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C447AB6-931B-43DC-8729-4027D3DFD56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F8D71E0-2FA7-4246-AC71-5DF27C35DE6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39BF7C-A735-4392-9AFC-89433F05D5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 t="-971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164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604520"/>
            <a:ext cx="442656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60452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152680" y="368208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96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E202AA4-2AF4-4023-A271-F8A4F7814CA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@ibm.com" TargetMode="External"/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yshuang@notes.scsb.com.t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3" descr="一張含有 圓形, 圖形, 平面設計, 標誌 的圖片&#10;&#10;自動產生的描述"/>
          <p:cNvPicPr/>
          <p:nvPr/>
        </p:nvPicPr>
        <p:blipFill>
          <a:blip r:embed="rId3"/>
          <a:stretch/>
        </p:blipFill>
        <p:spPr>
          <a:xfrm>
            <a:off x="-994320" y="187200"/>
            <a:ext cx="6103800" cy="6106320"/>
          </a:xfrm>
          <a:prstGeom prst="rect">
            <a:avLst/>
          </a:prstGeom>
          <a:ln w="0">
            <a:noFill/>
          </a:ln>
        </p:spPr>
      </p:pic>
      <p:sp>
        <p:nvSpPr>
          <p:cNvPr id="50" name="Google Shape;1345;p45"/>
          <p:cNvSpPr/>
          <p:nvPr/>
        </p:nvSpPr>
        <p:spPr>
          <a:xfrm rot="10800000" flipV="1">
            <a:off x="2882160" y="384120"/>
            <a:ext cx="6687360" cy="46152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51" name="圖形 7" descr="燈泡"/>
          <p:cNvPicPr/>
          <p:nvPr/>
        </p:nvPicPr>
        <p:blipFill>
          <a:blip r:embed="rId4"/>
          <a:stretch/>
        </p:blipFill>
        <p:spPr>
          <a:xfrm rot="10800000">
            <a:off x="6376320" y="723600"/>
            <a:ext cx="1861200" cy="1861200"/>
          </a:xfrm>
          <a:prstGeom prst="rect">
            <a:avLst/>
          </a:prstGeom>
          <a:ln w="0">
            <a:noFill/>
          </a:ln>
        </p:spPr>
      </p:pic>
      <p:pic>
        <p:nvPicPr>
          <p:cNvPr id="52" name="圖片 2" descr="一張含有 動物玩偶, 豬, 玩具, 存錢筒 的圖片&#10;&#10;自動產生的描述"/>
          <p:cNvPicPr/>
          <p:nvPr/>
        </p:nvPicPr>
        <p:blipFill>
          <a:blip r:embed="rId5"/>
          <a:stretch/>
        </p:blipFill>
        <p:spPr>
          <a:xfrm>
            <a:off x="717840" y="2226960"/>
            <a:ext cx="2613960" cy="2637720"/>
          </a:xfrm>
          <a:prstGeom prst="rect">
            <a:avLst/>
          </a:prstGeom>
          <a:ln w="0">
            <a:noFill/>
          </a:ln>
        </p:spPr>
      </p:pic>
      <p:pic>
        <p:nvPicPr>
          <p:cNvPr id="53" name="圖形 9" descr="配有手機和計算機的筆記型電腦"/>
          <p:cNvPicPr/>
          <p:nvPr/>
        </p:nvPicPr>
        <p:blipFill>
          <a:blip r:embed="rId6"/>
          <a:stretch/>
        </p:blipFill>
        <p:spPr>
          <a:xfrm>
            <a:off x="5058720" y="4308840"/>
            <a:ext cx="1577880" cy="1585800"/>
          </a:xfrm>
          <a:prstGeom prst="rect">
            <a:avLst/>
          </a:prstGeom>
          <a:ln w="0">
            <a:noFill/>
          </a:ln>
        </p:spPr>
      </p:pic>
      <p:pic>
        <p:nvPicPr>
          <p:cNvPr id="54" name="圖形 10" descr="舉起手的機器人"/>
          <p:cNvPicPr/>
          <p:nvPr/>
        </p:nvPicPr>
        <p:blipFill>
          <a:blip r:embed="rId7"/>
          <a:stretch/>
        </p:blipFill>
        <p:spPr>
          <a:xfrm>
            <a:off x="8413560" y="4281480"/>
            <a:ext cx="1360800" cy="1356480"/>
          </a:xfrm>
          <a:prstGeom prst="rect">
            <a:avLst/>
          </a:prstGeom>
          <a:ln w="0">
            <a:noFill/>
          </a:ln>
        </p:spPr>
      </p:pic>
      <p:sp>
        <p:nvSpPr>
          <p:cNvPr id="55" name="Google Shape;1346;p45"/>
          <p:cNvSpPr/>
          <p:nvPr/>
        </p:nvSpPr>
        <p:spPr>
          <a:xfrm>
            <a:off x="4247640" y="376560"/>
            <a:ext cx="4978800" cy="46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圖片 13" descr="一張含有 圖形, 符號, 美工圖案, 設計 的圖片&#10;&#10;自動產生的描述"/>
          <p:cNvPicPr/>
          <p:nvPr/>
        </p:nvPicPr>
        <p:blipFill>
          <a:blip r:embed="rId8"/>
          <a:stretch/>
        </p:blipFill>
        <p:spPr>
          <a:xfrm>
            <a:off x="6906600" y="4633200"/>
            <a:ext cx="1350360" cy="89532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4200" cy="22341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lang="zh-TW" alt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建置</a:t>
            </a:r>
            <a:r>
              <a:rPr lang="zh-TW" altLang="en-US" sz="40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endParaRPr lang="en-US" sz="40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4B46D8-DD77-0093-54C5-C2E4AA669B56}"/>
              </a:ext>
            </a:extLst>
          </p:cNvPr>
          <p:cNvSpPr txBox="1"/>
          <p:nvPr/>
        </p:nvSpPr>
        <p:spPr>
          <a:xfrm>
            <a:off x="257749" y="779386"/>
            <a:ext cx="8794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Group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81AC5F-2777-1456-46F0-FE686A272F0A}"/>
              </a:ext>
            </a:extLst>
          </p:cNvPr>
          <p:cNvSpPr txBox="1"/>
          <p:nvPr/>
        </p:nvSpPr>
        <p:spPr>
          <a:xfrm>
            <a:off x="257748" y="2785021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開發工程師帳號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BBF7537-EF27-92E2-1CEB-7773F5D99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62630"/>
              </p:ext>
            </p:extLst>
          </p:nvPr>
        </p:nvGraphicFramePr>
        <p:xfrm>
          <a:off x="307617" y="1548827"/>
          <a:ext cx="8959121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5654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1780479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2092687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1840301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Group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系統中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英文名稱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系統類別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科名稱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使用向服務處申請的系統代號。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建議格式 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]_[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範例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ncbs_cgl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cgl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新核心總帳系統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Jar, Vue, Container…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例如：應用規劃科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3D3D260-302E-1FCC-EA61-A8EAACC17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696983"/>
              </p:ext>
            </p:extLst>
          </p:nvPr>
        </p:nvGraphicFramePr>
        <p:xfrm>
          <a:off x="307618" y="3123195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steven_001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廠商：史提芬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001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IBM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3"/>
                        </a:rPr>
                        <a:t>steven@ibm.com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/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/xxxx@notes.scsb.com.tw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854714A-BD6D-9211-D712-986B2C561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04268"/>
              </p:ext>
            </p:extLst>
          </p:nvPr>
        </p:nvGraphicFramePr>
        <p:xfrm>
          <a:off x="307618" y="4697563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權限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Maintainer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含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以上。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Owner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，科長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or 7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職等以上。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4"/>
                        </a:rPr>
                        <a:t>yshuang@notes.scsb.com.tw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53908BE8-A532-6F41-B0C4-B33CC925B57C}"/>
              </a:ext>
            </a:extLst>
          </p:cNvPr>
          <p:cNvSpPr txBox="1"/>
          <p:nvPr/>
        </p:nvSpPr>
        <p:spPr>
          <a:xfrm>
            <a:off x="257747" y="4315774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管理者帳號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332F53-B13A-46C1-3AB1-A02027AD82CF}"/>
              </a:ext>
            </a:extLst>
          </p:cNvPr>
          <p:cNvSpPr txBox="1"/>
          <p:nvPr/>
        </p:nvSpPr>
        <p:spPr>
          <a:xfrm>
            <a:off x="257747" y="5955148"/>
            <a:ext cx="744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highlight>
                  <a:srgbClr val="FFFF00"/>
                </a:highlight>
              </a:rPr>
              <a:t>帳號建立完畢後，提供預設密碼登入後修改。</a:t>
            </a:r>
          </a:p>
        </p:txBody>
      </p:sp>
    </p:spTree>
    <p:extLst>
      <p:ext uri="{BB962C8B-B14F-4D97-AF65-F5344CB8AC3E}">
        <p14:creationId xmlns:p14="http://schemas.microsoft.com/office/powerpoint/2010/main" val="357844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181F96E-8BE3-D0F2-3F36-DD06DAC23C4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57749" y="951221"/>
            <a:ext cx="9072000" cy="45569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系統資訊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F42A14-B9D4-5B1D-4159-21193055E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801237"/>
              </p:ext>
            </p:extLst>
          </p:nvPr>
        </p:nvGraphicFramePr>
        <p:xfrm>
          <a:off x="241245" y="1798084"/>
          <a:ext cx="8959119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16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2325890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1920854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2873207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申請環境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Pipeline ID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Dev/Stage/Prod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Group Name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環境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年月日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F2F92E6-5781-3BBB-4040-15AD4044F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849665"/>
              </p:ext>
            </p:extLst>
          </p:nvPr>
        </p:nvGraphicFramePr>
        <p:xfrm>
          <a:off x="257749" y="3837526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Jenkins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5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防火牆申請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E9B521A-3B53-81F0-4050-8A72D1742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55203"/>
              </p:ext>
            </p:extLst>
          </p:nvPr>
        </p:nvGraphicFramePr>
        <p:xfrm>
          <a:off x="257749" y="1203960"/>
          <a:ext cx="9438574" cy="2225040"/>
        </p:xfrm>
        <a:graphic>
          <a:graphicData uri="http://schemas.openxmlformats.org/drawingml/2006/table">
            <a:tbl>
              <a:tblPr firstRow="1" bandRow="1"/>
              <a:tblGrid>
                <a:gridCol w="1594530">
                  <a:extLst>
                    <a:ext uri="{9D8B030D-6E8A-4147-A177-3AD203B41FA5}">
                      <a16:colId xmlns:a16="http://schemas.microsoft.com/office/drawing/2014/main" val="1342282890"/>
                    </a:ext>
                  </a:extLst>
                </a:gridCol>
                <a:gridCol w="1883856">
                  <a:extLst>
                    <a:ext uri="{9D8B030D-6E8A-4147-A177-3AD203B41FA5}">
                      <a16:colId xmlns:a16="http://schemas.microsoft.com/office/drawing/2014/main" val="3141349342"/>
                    </a:ext>
                  </a:extLst>
                </a:gridCol>
                <a:gridCol w="1935293">
                  <a:extLst>
                    <a:ext uri="{9D8B030D-6E8A-4147-A177-3AD203B41FA5}">
                      <a16:colId xmlns:a16="http://schemas.microsoft.com/office/drawing/2014/main" val="2548678583"/>
                    </a:ext>
                  </a:extLst>
                </a:gridCol>
                <a:gridCol w="945143">
                  <a:extLst>
                    <a:ext uri="{9D8B030D-6E8A-4147-A177-3AD203B41FA5}">
                      <a16:colId xmlns:a16="http://schemas.microsoft.com/office/drawing/2014/main" val="3633011031"/>
                    </a:ext>
                  </a:extLst>
                </a:gridCol>
                <a:gridCol w="3079752">
                  <a:extLst>
                    <a:ext uri="{9D8B030D-6E8A-4147-A177-3AD203B41FA5}">
                      <a16:colId xmlns:a16="http://schemas.microsoft.com/office/drawing/2014/main" val="291494418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主機名稱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IP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Address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Port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10.21.109.110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DDPSJ01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10.21.109.120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ddpsj01.cbsd.scsb.com.tw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3275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DDPSN01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10.21.114.105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ddpsn01.cbsd.scsb.com.tw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8933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DOCPH01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10.21.107.151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docph01.cbsd.scsb.com.tw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9473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DDPSR01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10.21.109.130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ddpsr01.cbsd.scsb.com.tw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51243"/>
                      </a:solidFill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97267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11E50B9-1075-644D-8BA0-48558D396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914953"/>
              </p:ext>
            </p:extLst>
          </p:nvPr>
        </p:nvGraphicFramePr>
        <p:xfrm>
          <a:off x="257748" y="3702925"/>
          <a:ext cx="6394665" cy="2225040"/>
        </p:xfrm>
        <a:graphic>
          <a:graphicData uri="http://schemas.openxmlformats.org/drawingml/2006/table">
            <a:tbl>
              <a:tblPr firstRow="1" bandRow="1"/>
              <a:tblGrid>
                <a:gridCol w="1577189">
                  <a:extLst>
                    <a:ext uri="{9D8B030D-6E8A-4147-A177-3AD203B41FA5}">
                      <a16:colId xmlns:a16="http://schemas.microsoft.com/office/drawing/2014/main" val="3074056149"/>
                    </a:ext>
                  </a:extLst>
                </a:gridCol>
                <a:gridCol w="1902443">
                  <a:extLst>
                    <a:ext uri="{9D8B030D-6E8A-4147-A177-3AD203B41FA5}">
                      <a16:colId xmlns:a16="http://schemas.microsoft.com/office/drawing/2014/main" val="3312126991"/>
                    </a:ext>
                  </a:extLst>
                </a:gridCol>
                <a:gridCol w="2915033">
                  <a:extLst>
                    <a:ext uri="{9D8B030D-6E8A-4147-A177-3AD203B41FA5}">
                      <a16:colId xmlns:a16="http://schemas.microsoft.com/office/drawing/2014/main" val="203156573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工作站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AP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Server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74161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9857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(Port:22</a:t>
                      </a:r>
                      <a:r>
                        <a:rPr lang="zh-TW" altLang="en-US" dirty="0"/>
                        <a:t>，</a:t>
                      </a:r>
                      <a:r>
                        <a:rPr lang="en-US" altLang="zh-TW" dirty="0"/>
                        <a:t>Jenkins</a:t>
                      </a:r>
                      <a:r>
                        <a:rPr lang="zh-TW" altLang="en-US" dirty="0"/>
                        <a:t>部署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6077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655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84178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357631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59556" y="788887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裝置清單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088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一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96378" y="837982"/>
            <a:ext cx="879419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Developer </a:t>
            </a: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身分：廠商、本行工程師。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Create branch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Commit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Merge Request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Maintainer </a:t>
            </a: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 Merge Request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同意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前，必須確認第三方套件無風險、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無風險、做程式碼檢查。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身分：科長或科長指定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以上擔任。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UAT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前建立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 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notes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流程必須將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寫入需求單。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124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5;p45">
            <a:extLst>
              <a:ext uri="{FF2B5EF4-FFF2-40B4-BE49-F238E27FC236}">
                <a16:creationId xmlns:a16="http://schemas.microsoft.com/office/drawing/2014/main" id="{2E63AEB9-48B6-A7E4-9674-F104DA030DFD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二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89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情境一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62618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61718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圓角矩形 1"/>
          <p:cNvSpPr/>
          <p:nvPr/>
        </p:nvSpPr>
        <p:spPr>
          <a:xfrm>
            <a:off x="173880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圓角矩形 10"/>
          <p:cNvSpPr/>
          <p:nvPr/>
        </p:nvSpPr>
        <p:spPr>
          <a:xfrm>
            <a:off x="250573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3" name="圓角矩形 11"/>
          <p:cNvSpPr/>
          <p:nvPr/>
        </p:nvSpPr>
        <p:spPr>
          <a:xfrm>
            <a:off x="249673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5" name="圓角矩形 1"/>
          <p:cNvSpPr/>
          <p:nvPr/>
        </p:nvSpPr>
        <p:spPr>
          <a:xfrm>
            <a:off x="362751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圓角矩形 10"/>
          <p:cNvSpPr/>
          <p:nvPr/>
        </p:nvSpPr>
        <p:spPr>
          <a:xfrm>
            <a:off x="4428766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7" name="圓角矩形 11"/>
          <p:cNvSpPr/>
          <p:nvPr/>
        </p:nvSpPr>
        <p:spPr>
          <a:xfrm>
            <a:off x="4419766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8" name="向右箭號 3"/>
          <p:cNvSpPr/>
          <p:nvPr/>
        </p:nvSpPr>
        <p:spPr>
          <a:xfrm>
            <a:off x="1633163" y="250401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29" name="圓角矩形 1"/>
          <p:cNvSpPr/>
          <p:nvPr/>
        </p:nvSpPr>
        <p:spPr>
          <a:xfrm>
            <a:off x="5568638" y="212913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圓角矩形 10"/>
          <p:cNvSpPr/>
          <p:nvPr/>
        </p:nvSpPr>
        <p:spPr>
          <a:xfrm>
            <a:off x="6365273" y="19735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1" name="圓角矩形 11"/>
          <p:cNvSpPr/>
          <p:nvPr/>
        </p:nvSpPr>
        <p:spPr>
          <a:xfrm>
            <a:off x="6356273" y="25653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5" name="向右箭號 3"/>
          <p:cNvSpPr/>
          <p:nvPr/>
        </p:nvSpPr>
        <p:spPr>
          <a:xfrm>
            <a:off x="3541144" y="2503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6" name="向右箭號 3"/>
          <p:cNvSpPr/>
          <p:nvPr/>
        </p:nvSpPr>
        <p:spPr>
          <a:xfrm>
            <a:off x="5463001" y="247465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"/>
          <p:cNvSpPr/>
          <p:nvPr/>
        </p:nvSpPr>
        <p:spPr>
          <a:xfrm>
            <a:off x="5595647" y="3565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圓角矩形 10"/>
          <p:cNvSpPr/>
          <p:nvPr/>
        </p:nvSpPr>
        <p:spPr>
          <a:xfrm>
            <a:off x="6392282" y="34100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9" name="圓角矩形 11"/>
          <p:cNvSpPr/>
          <p:nvPr/>
        </p:nvSpPr>
        <p:spPr>
          <a:xfrm>
            <a:off x="6383282" y="40019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0" name="向右箭號 3"/>
          <p:cNvSpPr/>
          <p:nvPr/>
        </p:nvSpPr>
        <p:spPr>
          <a:xfrm>
            <a:off x="5490010" y="3911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1" name="PlaceHolder 1"/>
          <p:cNvSpPr txBox="1">
            <a:spLocks/>
          </p:cNvSpPr>
          <p:nvPr/>
        </p:nvSpPr>
        <p:spPr>
          <a:xfrm>
            <a:off x="432457" y="1054218"/>
            <a:ext cx="9542815" cy="51794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拉正式環境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1" name="PlaceHolder 1"/>
          <p:cNvSpPr txBox="1">
            <a:spLocks/>
          </p:cNvSpPr>
          <p:nvPr/>
        </p:nvSpPr>
        <p:spPr>
          <a:xfrm>
            <a:off x="432457" y="4503036"/>
            <a:ext cx="9505538" cy="155367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圓角矩形 1"/>
          <p:cNvSpPr/>
          <p:nvPr/>
        </p:nvSpPr>
        <p:spPr>
          <a:xfrm>
            <a:off x="8407194" y="3782159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圓角矩形 1"/>
          <p:cNvSpPr/>
          <p:nvPr/>
        </p:nvSpPr>
        <p:spPr>
          <a:xfrm>
            <a:off x="8407194" y="3410071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444514" y="24778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471522" y="391405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8375185" y="232961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8375185" y="19575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4428766" y="34100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4419766" y="40019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11" name="肘形接點 10"/>
          <p:cNvCxnSpPr>
            <a:stCxn id="43" idx="2"/>
            <a:endCxn id="45" idx="0"/>
          </p:cNvCxnSpPr>
          <p:nvPr/>
        </p:nvCxnSpPr>
        <p:spPr>
          <a:xfrm rot="5400000">
            <a:off x="6473944" y="1192397"/>
            <a:ext cx="666352" cy="37689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1"/>
          <p:cNvSpPr/>
          <p:nvPr/>
        </p:nvSpPr>
        <p:spPr>
          <a:xfrm>
            <a:off x="6325958" y="2899299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26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情境二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432457" y="4377575"/>
            <a:ext cx="9358325" cy="169071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293917" y="804845"/>
            <a:ext cx="9648168" cy="7864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測試的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測試不通過，退回後重新修改送測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3106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9386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47948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210461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94900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54084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478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45013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626395" y="3541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423030" y="338554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414030" y="397738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520758" y="3886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8982428" y="3760202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8982428" y="338811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2" y="2453366"/>
            <a:ext cx="4023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向右箭號 3"/>
          <p:cNvSpPr/>
          <p:nvPr/>
        </p:nvSpPr>
        <p:spPr>
          <a:xfrm>
            <a:off x="8502271" y="3889525"/>
            <a:ext cx="375314" cy="2847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982427" y="2305090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982427" y="193300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5459514" y="338554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5450514" y="397738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7292939" y="1379625"/>
            <a:ext cx="666352" cy="334549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7356706" y="2874774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2133152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482719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76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情境三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739121" y="4419742"/>
            <a:ext cx="8846335" cy="1435993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因為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不得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endParaRPr lang="en-US" altLang="zh-TW" sz="2400" spc="-1" dirty="0">
              <a:solidFill>
                <a:srgbClr val="002060"/>
              </a:solidFill>
              <a:highlight>
                <a:srgbClr val="FFFF0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53445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52545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" name="圓角矩形 1"/>
          <p:cNvSpPr/>
          <p:nvPr/>
        </p:nvSpPr>
        <p:spPr>
          <a:xfrm>
            <a:off x="164707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圓角矩形 10"/>
          <p:cNvSpPr/>
          <p:nvPr/>
        </p:nvSpPr>
        <p:spPr>
          <a:xfrm>
            <a:off x="241400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" name="圓角矩形 11"/>
          <p:cNvSpPr/>
          <p:nvPr/>
        </p:nvSpPr>
        <p:spPr>
          <a:xfrm>
            <a:off x="240500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" name="圓角矩形 1"/>
          <p:cNvSpPr/>
          <p:nvPr/>
        </p:nvSpPr>
        <p:spPr>
          <a:xfrm>
            <a:off x="353578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4337036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4328036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向右箭號 3"/>
          <p:cNvSpPr/>
          <p:nvPr/>
        </p:nvSpPr>
        <p:spPr>
          <a:xfrm>
            <a:off x="1541433" y="241730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14" name="圓角矩形 1"/>
          <p:cNvSpPr/>
          <p:nvPr/>
        </p:nvSpPr>
        <p:spPr>
          <a:xfrm>
            <a:off x="5476908" y="204243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圓角矩形 10"/>
          <p:cNvSpPr/>
          <p:nvPr/>
        </p:nvSpPr>
        <p:spPr>
          <a:xfrm>
            <a:off x="6273543" y="188682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6" name="圓角矩形 11"/>
          <p:cNvSpPr/>
          <p:nvPr/>
        </p:nvSpPr>
        <p:spPr>
          <a:xfrm>
            <a:off x="6264543" y="247866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7" name="向右箭號 3"/>
          <p:cNvSpPr/>
          <p:nvPr/>
        </p:nvSpPr>
        <p:spPr>
          <a:xfrm>
            <a:off x="3449414" y="24164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8" name="向右箭號 3"/>
          <p:cNvSpPr/>
          <p:nvPr/>
        </p:nvSpPr>
        <p:spPr>
          <a:xfrm>
            <a:off x="5371271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9" name="圓角矩形 1"/>
          <p:cNvSpPr/>
          <p:nvPr/>
        </p:nvSpPr>
        <p:spPr>
          <a:xfrm>
            <a:off x="5394607" y="3592121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圓角矩形 10"/>
          <p:cNvSpPr/>
          <p:nvPr/>
        </p:nvSpPr>
        <p:spPr>
          <a:xfrm>
            <a:off x="6273543" y="34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1" name="圓角矩形 11"/>
          <p:cNvSpPr/>
          <p:nvPr/>
        </p:nvSpPr>
        <p:spPr>
          <a:xfrm>
            <a:off x="6264543" y="40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432458" y="795600"/>
            <a:ext cx="9152998" cy="80359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正在測試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，且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要先上線，拉正式環境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禁止標誌 1"/>
          <p:cNvSpPr/>
          <p:nvPr/>
        </p:nvSpPr>
        <p:spPr>
          <a:xfrm>
            <a:off x="5875086" y="3604462"/>
            <a:ext cx="340326" cy="31238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圓角矩形 1"/>
          <p:cNvSpPr/>
          <p:nvPr/>
        </p:nvSpPr>
        <p:spPr>
          <a:xfrm>
            <a:off x="8247255" y="3853622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圓角矩形 1"/>
          <p:cNvSpPr/>
          <p:nvPr/>
        </p:nvSpPr>
        <p:spPr>
          <a:xfrm>
            <a:off x="8247255" y="348153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310383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5" name="圓角矩形 1"/>
          <p:cNvSpPr/>
          <p:nvPr/>
        </p:nvSpPr>
        <p:spPr>
          <a:xfrm>
            <a:off x="8241054" y="223967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圓角矩形 1"/>
          <p:cNvSpPr/>
          <p:nvPr/>
        </p:nvSpPr>
        <p:spPr>
          <a:xfrm>
            <a:off x="8241054" y="186758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tx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4346036" y="34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37"/>
          <p:cNvSpPr/>
          <p:nvPr/>
        </p:nvSpPr>
        <p:spPr>
          <a:xfrm>
            <a:off x="4337036" y="40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25" name="肘形接點 24"/>
          <p:cNvCxnSpPr>
            <a:stCxn id="35" idx="2"/>
            <a:endCxn id="37" idx="0"/>
          </p:cNvCxnSpPr>
          <p:nvPr/>
        </p:nvCxnSpPr>
        <p:spPr>
          <a:xfrm rot="5400000">
            <a:off x="6308734" y="1184936"/>
            <a:ext cx="779911" cy="37175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1"/>
          <p:cNvSpPr/>
          <p:nvPr/>
        </p:nvSpPr>
        <p:spPr>
          <a:xfrm>
            <a:off x="6183287" y="2845019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向右箭號 3"/>
          <p:cNvSpPr/>
          <p:nvPr/>
        </p:nvSpPr>
        <p:spPr>
          <a:xfrm>
            <a:off x="5371271" y="397386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319383" y="397318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795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99795" y="4615350"/>
            <a:ext cx="9731028" cy="146544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36883" y="777209"/>
            <a:ext cx="9856852" cy="72711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已經走到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且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要先上線，而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不通過退回修改。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05208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67999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zh-TW" altLang="en-US" sz="1600" b="1" spc="-1" dirty="0">
                <a:solidFill>
                  <a:schemeClr val="dk1"/>
                </a:solidFill>
              </a:rPr>
              <a:t>修改</a:t>
            </a:r>
            <a:endParaRPr lang="en-US" altLang="zh-TW" sz="1600" spc="-1" dirty="0">
              <a:solidFill>
                <a:schemeClr val="dk1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22087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184600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69039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28223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22006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19152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1252774" y="309138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2146585" y="294333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2137585" y="353517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1204518" y="344446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3604385" y="333721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3604385" y="29651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3" y="219475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880829" y="2046481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880829" y="167439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136883" y="294333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127883" y="353517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4672624" y="-1581301"/>
            <a:ext cx="482753" cy="85665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8695482" y="2588407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1874543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224110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圓角矩形 1"/>
          <p:cNvSpPr/>
          <p:nvPr/>
        </p:nvSpPr>
        <p:spPr>
          <a:xfrm>
            <a:off x="4714947" y="3338554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圓角矩形 1"/>
          <p:cNvSpPr/>
          <p:nvPr/>
        </p:nvSpPr>
        <p:spPr>
          <a:xfrm>
            <a:off x="4714947" y="296646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圓角矩形 10"/>
          <p:cNvSpPr/>
          <p:nvPr/>
        </p:nvSpPr>
        <p:spPr>
          <a:xfrm>
            <a:off x="5512450" y="36888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2" name="圓角矩形 11"/>
          <p:cNvSpPr/>
          <p:nvPr/>
        </p:nvSpPr>
        <p:spPr>
          <a:xfrm>
            <a:off x="5503450" y="42806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6652322" y="386043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0"/>
          <p:cNvSpPr/>
          <p:nvPr/>
        </p:nvSpPr>
        <p:spPr>
          <a:xfrm>
            <a:off x="7448957" y="370483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5" name="圓角矩形 11"/>
          <p:cNvSpPr/>
          <p:nvPr/>
        </p:nvSpPr>
        <p:spPr>
          <a:xfrm>
            <a:off x="7439957" y="429667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46685" y="420595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7" name="圓角矩形 1"/>
          <p:cNvSpPr/>
          <p:nvPr/>
        </p:nvSpPr>
        <p:spPr>
          <a:xfrm>
            <a:off x="8934705" y="4074808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圓角矩形 1"/>
          <p:cNvSpPr/>
          <p:nvPr/>
        </p:nvSpPr>
        <p:spPr>
          <a:xfrm>
            <a:off x="8934705" y="3702720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3184041" y="346627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4" name="向右箭號 3"/>
          <p:cNvSpPr/>
          <p:nvPr/>
        </p:nvSpPr>
        <p:spPr>
          <a:xfrm>
            <a:off x="4289845" y="3442521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7" name="向右箭號 3"/>
          <p:cNvSpPr/>
          <p:nvPr/>
        </p:nvSpPr>
        <p:spPr>
          <a:xfrm>
            <a:off x="8494901" y="420503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2" name="肘形接點 11"/>
          <p:cNvCxnSpPr>
            <a:stCxn id="38" idx="2"/>
            <a:endCxn id="41" idx="1"/>
          </p:cNvCxnSpPr>
          <p:nvPr/>
        </p:nvCxnSpPr>
        <p:spPr>
          <a:xfrm rot="16200000" flipH="1">
            <a:off x="5155510" y="3628528"/>
            <a:ext cx="232810" cy="4810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53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245902" y="3960817"/>
            <a:ext cx="9714307" cy="244912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18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 </a:t>
            </a:r>
            <a:r>
              <a:rPr lang="en-US" altLang="zh-TW" sz="18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(B+A)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72671" y="721779"/>
            <a:ext cx="10043449" cy="62144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不通過，退回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讓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先上，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183064" y="183042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183064" y="145833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1673004" y="141545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1664004" y="200729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2794781" y="161560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3596035" y="141545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3587035" y="200729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4735907" y="158706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5532542" y="143145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5523542" y="202329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2708413" y="196112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4630270" y="193258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5065099" y="299853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圓角矩形 10"/>
          <p:cNvSpPr/>
          <p:nvPr/>
        </p:nvSpPr>
        <p:spPr>
          <a:xfrm>
            <a:off x="5895135" y="2831385"/>
            <a:ext cx="133334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5" name="圓角矩形 11"/>
          <p:cNvSpPr/>
          <p:nvPr/>
        </p:nvSpPr>
        <p:spPr>
          <a:xfrm>
            <a:off x="5895135" y="3413989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4959462" y="334405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7717048" y="3216021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7717048" y="284393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7050819" y="1800242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7050819" y="142815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圓角矩形 10"/>
          <p:cNvSpPr/>
          <p:nvPr/>
        </p:nvSpPr>
        <p:spPr>
          <a:xfrm>
            <a:off x="3898218" y="28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4" name="圓角矩形 11"/>
          <p:cNvSpPr/>
          <p:nvPr/>
        </p:nvSpPr>
        <p:spPr>
          <a:xfrm>
            <a:off x="3889218" y="34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5" name="肘形接點 84"/>
          <p:cNvCxnSpPr>
            <a:stCxn id="81" idx="2"/>
            <a:endCxn id="39" idx="0"/>
          </p:cNvCxnSpPr>
          <p:nvPr/>
        </p:nvCxnSpPr>
        <p:spPr>
          <a:xfrm rot="5400000">
            <a:off x="3720981" y="-812399"/>
            <a:ext cx="619527" cy="66730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1"/>
          <p:cNvSpPr/>
          <p:nvPr/>
        </p:nvSpPr>
        <p:spPr>
          <a:xfrm>
            <a:off x="913777" y="1652879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944405" y="2002446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0"/>
          <p:cNvSpPr/>
          <p:nvPr/>
        </p:nvSpPr>
        <p:spPr>
          <a:xfrm>
            <a:off x="2239395" y="2846573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11"/>
          <p:cNvSpPr/>
          <p:nvPr/>
        </p:nvSpPr>
        <p:spPr>
          <a:xfrm>
            <a:off x="2239395" y="3413989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9" name="圓角矩形 10"/>
          <p:cNvSpPr/>
          <p:nvPr/>
        </p:nvSpPr>
        <p:spPr>
          <a:xfrm>
            <a:off x="200380" y="283387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0" name="圓角矩形 11"/>
          <p:cNvSpPr/>
          <p:nvPr/>
        </p:nvSpPr>
        <p:spPr>
          <a:xfrm>
            <a:off x="191380" y="342571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1" name="圓角矩形 1"/>
          <p:cNvSpPr/>
          <p:nvPr/>
        </p:nvSpPr>
        <p:spPr>
          <a:xfrm>
            <a:off x="1289591" y="3005394"/>
            <a:ext cx="779507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Revert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1285554" y="335172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5" name="圓角矩形 1"/>
          <p:cNvSpPr/>
          <p:nvPr/>
        </p:nvSpPr>
        <p:spPr>
          <a:xfrm>
            <a:off x="7441407" y="2227989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78901" y="193582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7" name="肘形接點 6"/>
          <p:cNvCxnSpPr>
            <a:stCxn id="37" idx="3"/>
            <a:endCxn id="83" idx="1"/>
          </p:cNvCxnSpPr>
          <p:nvPr/>
        </p:nvCxnSpPr>
        <p:spPr>
          <a:xfrm>
            <a:off x="3572744" y="3130281"/>
            <a:ext cx="325474" cy="4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向右箭號 3"/>
          <p:cNvSpPr/>
          <p:nvPr/>
        </p:nvSpPr>
        <p:spPr>
          <a:xfrm>
            <a:off x="7293651" y="3344052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53" name="圓角矩形 1"/>
          <p:cNvSpPr/>
          <p:nvPr/>
        </p:nvSpPr>
        <p:spPr>
          <a:xfrm>
            <a:off x="8846068" y="3209823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8846068" y="283773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向右箭號 3"/>
          <p:cNvSpPr/>
          <p:nvPr/>
        </p:nvSpPr>
        <p:spPr>
          <a:xfrm>
            <a:off x="8422671" y="333785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0"/>
          <p:cNvSpPr/>
          <p:nvPr/>
        </p:nvSpPr>
        <p:spPr>
          <a:xfrm>
            <a:off x="5468514" y="403213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0" name="圓角矩形 11"/>
          <p:cNvSpPr/>
          <p:nvPr/>
        </p:nvSpPr>
        <p:spPr>
          <a:xfrm>
            <a:off x="5459514" y="462397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1" name="圓角矩形 1"/>
          <p:cNvSpPr/>
          <p:nvPr/>
        </p:nvSpPr>
        <p:spPr>
          <a:xfrm>
            <a:off x="6608386" y="4203745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7405021" y="404813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7396021" y="463997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向右箭號 3"/>
          <p:cNvSpPr/>
          <p:nvPr/>
        </p:nvSpPr>
        <p:spPr>
          <a:xfrm>
            <a:off x="6502749" y="454926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5" name="圓角矩形 1"/>
          <p:cNvSpPr/>
          <p:nvPr/>
        </p:nvSpPr>
        <p:spPr>
          <a:xfrm>
            <a:off x="8890769" y="4418115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"/>
          <p:cNvSpPr/>
          <p:nvPr/>
        </p:nvSpPr>
        <p:spPr>
          <a:xfrm>
            <a:off x="8890769" y="40460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8450965" y="454833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98" name="肘形接點 97"/>
          <p:cNvCxnSpPr>
            <a:stCxn id="53" idx="2"/>
            <a:endCxn id="89" idx="1"/>
          </p:cNvCxnSpPr>
          <p:nvPr/>
        </p:nvCxnSpPr>
        <p:spPr>
          <a:xfrm rot="5400000">
            <a:off x="6963084" y="2129358"/>
            <a:ext cx="704848" cy="3693987"/>
          </a:xfrm>
          <a:prstGeom prst="bentConnector4">
            <a:avLst>
              <a:gd name="adj1" fmla="val 28957"/>
              <a:gd name="adj2" fmla="val 1061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6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5;p45">
            <a:extLst>
              <a:ext uri="{FF2B5EF4-FFF2-40B4-BE49-F238E27FC236}">
                <a16:creationId xmlns:a16="http://schemas.microsoft.com/office/drawing/2014/main" id="{10692D89-711E-1C2A-8425-334F9CD316E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Agenda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E0CEC5C8-C691-C8A2-29E1-E3EF6A5E963E}"/>
              </a:ext>
            </a:extLst>
          </p:cNvPr>
          <p:cNvSpPr txBox="1">
            <a:spLocks/>
          </p:cNvSpPr>
          <p:nvPr/>
        </p:nvSpPr>
        <p:spPr>
          <a:xfrm>
            <a:off x="438594" y="1029669"/>
            <a:ext cx="8711543" cy="443832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應用系統上版流程說明。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版控說明。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流程建置說明。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應用系統設定檔說明。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資訊安全說明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6570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六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272067" y="730905"/>
            <a:ext cx="9688141" cy="5771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退版、需求</a:t>
            </a: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單插隊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，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插隊 </a:t>
            </a:r>
            <a:r>
              <a:rPr lang="en-US" altLang="zh-TW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b="1" spc="-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164592" y="1830415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164592" y="14583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1638461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9" name="圓角矩形 11"/>
          <p:cNvSpPr/>
          <p:nvPr/>
        </p:nvSpPr>
        <p:spPr>
          <a:xfrm>
            <a:off x="1629461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Prod. </a:t>
            </a:r>
            <a:r>
              <a:rPr lang="en-US" altLang="zh-TW" sz="1200" spc="-1" dirty="0" err="1">
                <a:solidFill>
                  <a:schemeClr val="dk1"/>
                </a:solidFill>
              </a:rPr>
              <a:t>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0" name="圓角矩形 1"/>
          <p:cNvSpPr/>
          <p:nvPr/>
        </p:nvSpPr>
        <p:spPr>
          <a:xfrm>
            <a:off x="2751078" y="165287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3518011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3509011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4639788" y="165287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5441042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5432042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2645439" y="199920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580914" y="162433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377549" y="14687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368549" y="20605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4553420" y="199839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475277" y="196985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8909368" y="1824812"/>
            <a:ext cx="849024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8909368" y="1452724"/>
            <a:ext cx="849024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A+B+C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圓角矩形 1"/>
          <p:cNvSpPr/>
          <p:nvPr/>
        </p:nvSpPr>
        <p:spPr>
          <a:xfrm>
            <a:off x="895305" y="1652874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925933" y="2002441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PlaceHolder 1"/>
          <p:cNvSpPr txBox="1">
            <a:spLocks/>
          </p:cNvSpPr>
          <p:nvPr/>
        </p:nvSpPr>
        <p:spPr>
          <a:xfrm>
            <a:off x="208957" y="3977151"/>
            <a:ext cx="9688141" cy="240507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18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(A+B+C)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 </a:t>
            </a:r>
            <a:r>
              <a:rPr lang="en-US" altLang="zh-TW" sz="18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(C+A)</a:t>
            </a:r>
          </a:p>
        </p:txBody>
      </p:sp>
      <p:sp>
        <p:nvSpPr>
          <p:cNvPr id="39" name="圓角矩形 1"/>
          <p:cNvSpPr/>
          <p:nvPr/>
        </p:nvSpPr>
        <p:spPr>
          <a:xfrm>
            <a:off x="5065099" y="301700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圓角矩形 10"/>
          <p:cNvSpPr/>
          <p:nvPr/>
        </p:nvSpPr>
        <p:spPr>
          <a:xfrm>
            <a:off x="5895135" y="2849857"/>
            <a:ext cx="133334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1" name="圓角矩形 11"/>
          <p:cNvSpPr/>
          <p:nvPr/>
        </p:nvSpPr>
        <p:spPr>
          <a:xfrm>
            <a:off x="5895135" y="3432461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4959462" y="336252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7717048" y="32344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7717048" y="28624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3898218" y="285216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3889218" y="344400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7" name="圓角矩形 10"/>
          <p:cNvSpPr/>
          <p:nvPr/>
        </p:nvSpPr>
        <p:spPr>
          <a:xfrm>
            <a:off x="2239395" y="2865045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8" name="圓角矩形 11"/>
          <p:cNvSpPr/>
          <p:nvPr/>
        </p:nvSpPr>
        <p:spPr>
          <a:xfrm>
            <a:off x="2239395" y="3432461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9" name="圓角矩形 10"/>
          <p:cNvSpPr/>
          <p:nvPr/>
        </p:nvSpPr>
        <p:spPr>
          <a:xfrm>
            <a:off x="200380" y="285234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0" name="圓角矩形 11"/>
          <p:cNvSpPr/>
          <p:nvPr/>
        </p:nvSpPr>
        <p:spPr>
          <a:xfrm>
            <a:off x="191380" y="344418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1" name="圓角矩形 1"/>
          <p:cNvSpPr/>
          <p:nvPr/>
        </p:nvSpPr>
        <p:spPr>
          <a:xfrm>
            <a:off x="1289591" y="3023866"/>
            <a:ext cx="779507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Revert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向右箭號 3"/>
          <p:cNvSpPr/>
          <p:nvPr/>
        </p:nvSpPr>
        <p:spPr>
          <a:xfrm>
            <a:off x="1285554" y="337019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54" name="肘形接點 53"/>
          <p:cNvCxnSpPr>
            <a:stCxn id="47" idx="3"/>
            <a:endCxn id="45" idx="1"/>
          </p:cNvCxnSpPr>
          <p:nvPr/>
        </p:nvCxnSpPr>
        <p:spPr>
          <a:xfrm>
            <a:off x="3572744" y="3148753"/>
            <a:ext cx="325474" cy="4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向右箭號 3"/>
          <p:cNvSpPr/>
          <p:nvPr/>
        </p:nvSpPr>
        <p:spPr>
          <a:xfrm>
            <a:off x="7293651" y="336252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"/>
          <p:cNvSpPr/>
          <p:nvPr/>
        </p:nvSpPr>
        <p:spPr>
          <a:xfrm>
            <a:off x="8846068" y="322829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圓角矩形 1"/>
          <p:cNvSpPr/>
          <p:nvPr/>
        </p:nvSpPr>
        <p:spPr>
          <a:xfrm>
            <a:off x="8846068" y="285620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向右箭號 3"/>
          <p:cNvSpPr/>
          <p:nvPr/>
        </p:nvSpPr>
        <p:spPr>
          <a:xfrm>
            <a:off x="8422671" y="3356326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5441042" y="407413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5432042" y="466597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圓角矩形 1"/>
          <p:cNvSpPr/>
          <p:nvPr/>
        </p:nvSpPr>
        <p:spPr>
          <a:xfrm>
            <a:off x="6580914" y="424574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圓角矩形 10"/>
          <p:cNvSpPr/>
          <p:nvPr/>
        </p:nvSpPr>
        <p:spPr>
          <a:xfrm>
            <a:off x="7377549" y="409013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6" name="圓角矩形 11"/>
          <p:cNvSpPr/>
          <p:nvPr/>
        </p:nvSpPr>
        <p:spPr>
          <a:xfrm>
            <a:off x="7368549" y="468197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6475277" y="459126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8" name="圓角矩形 1"/>
          <p:cNvSpPr/>
          <p:nvPr/>
        </p:nvSpPr>
        <p:spPr>
          <a:xfrm>
            <a:off x="8863297" y="446011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"/>
          <p:cNvSpPr/>
          <p:nvPr/>
        </p:nvSpPr>
        <p:spPr>
          <a:xfrm>
            <a:off x="8863297" y="40880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向右箭號 3"/>
          <p:cNvSpPr/>
          <p:nvPr/>
        </p:nvSpPr>
        <p:spPr>
          <a:xfrm>
            <a:off x="8423493" y="4590332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01" name="肘形接點 100"/>
          <p:cNvCxnSpPr>
            <a:stCxn id="89" idx="2"/>
            <a:endCxn id="92" idx="1"/>
          </p:cNvCxnSpPr>
          <p:nvPr/>
        </p:nvCxnSpPr>
        <p:spPr>
          <a:xfrm rot="5400000">
            <a:off x="6937587" y="2145855"/>
            <a:ext cx="728371" cy="3721459"/>
          </a:xfrm>
          <a:prstGeom prst="bentConnector4">
            <a:avLst>
              <a:gd name="adj1" fmla="val 29637"/>
              <a:gd name="adj2" fmla="val 1061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肘形接點 3"/>
          <p:cNvCxnSpPr>
            <a:stCxn id="81" idx="2"/>
            <a:endCxn id="49" idx="0"/>
          </p:cNvCxnSpPr>
          <p:nvPr/>
        </p:nvCxnSpPr>
        <p:spPr>
          <a:xfrm rot="5400000">
            <a:off x="4707344" y="-1774192"/>
            <a:ext cx="613429" cy="863964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圓角矩形 1"/>
          <p:cNvSpPr/>
          <p:nvPr/>
        </p:nvSpPr>
        <p:spPr>
          <a:xfrm>
            <a:off x="8754830" y="2342433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向右箭號 3"/>
          <p:cNvSpPr/>
          <p:nvPr/>
        </p:nvSpPr>
        <p:spPr>
          <a:xfrm>
            <a:off x="8414389" y="196791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7472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98563" y="774878"/>
            <a:ext cx="8667582" cy="77895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點選左側功能列，然後點擊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New merge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request</a:t>
            </a: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62" y="1673913"/>
            <a:ext cx="9113917" cy="435743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00152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98563" y="774878"/>
            <a:ext cx="8667582" cy="684467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過至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點選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左側功能列，然後點擊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New merge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request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63" y="1553832"/>
            <a:ext cx="3162300" cy="25622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45" y="4116057"/>
            <a:ext cx="9667604" cy="16533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52023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599"/>
            <a:ext cx="8667582" cy="86694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branch  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點擊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Compare branches and continue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開啟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Request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36" y="2294142"/>
            <a:ext cx="9661236" cy="31927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7490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46054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填寫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時的背景資料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617" y="1256146"/>
            <a:ext cx="6592743" cy="54582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16280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34626" y="778400"/>
            <a:ext cx="10417219" cy="46054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填寫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時的背景資料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二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),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填寫後按下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Create merge request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27" y="1383267"/>
            <a:ext cx="4005118" cy="47405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236" y="1383267"/>
            <a:ext cx="3927365" cy="47478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9514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489360" y="795600"/>
            <a:ext cx="9591265" cy="46054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這時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Request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列表中，會出現剛剛建立的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Request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12" y="1976437"/>
            <a:ext cx="8001000" cy="29051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06435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46054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PlaceHolder 1"/>
          <p:cNvSpPr txBox="1">
            <a:spLocks/>
          </p:cNvSpPr>
          <p:nvPr/>
        </p:nvSpPr>
        <p:spPr>
          <a:xfrm>
            <a:off x="489360" y="795600"/>
            <a:ext cx="9591265" cy="46054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點進去可以確認版本差異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" y="1519560"/>
            <a:ext cx="9699414" cy="40542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9678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638708" y="1157580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PlaceHolder 1"/>
          <p:cNvSpPr txBox="1">
            <a:spLocks/>
          </p:cNvSpPr>
          <p:nvPr/>
        </p:nvSpPr>
        <p:spPr>
          <a:xfrm>
            <a:off x="489360" y="795600"/>
            <a:ext cx="9591265" cy="7838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確認版本差異無誤後，點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回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Overview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頁簽</a:t>
            </a: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在下方處有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按鈕，點擊按鈕後即可完成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Request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20" y="1675105"/>
            <a:ext cx="8273040" cy="27340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549" y="4024456"/>
            <a:ext cx="5800725" cy="21526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PlaceHolder 1"/>
          <p:cNvSpPr txBox="1">
            <a:spLocks/>
          </p:cNvSpPr>
          <p:nvPr/>
        </p:nvSpPr>
        <p:spPr>
          <a:xfrm>
            <a:off x="176866" y="4827273"/>
            <a:ext cx="9591265" cy="7838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不勾選刪除來源分支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73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754674" cy="811527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之後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多出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的檔案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下圖可看到多了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IssusAAAController.java</a:t>
            </a:r>
            <a:endParaRPr lang="en-US" altLang="zh-TW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983" y="1933311"/>
            <a:ext cx="6666779" cy="38349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6279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1E9CC737-AC55-48C8-3551-8C516CC1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13335"/>
            <a:ext cx="10080625" cy="4431329"/>
          </a:xfrm>
          <a:prstGeom prst="rect">
            <a:avLst/>
          </a:prstGeom>
        </p:spPr>
      </p:pic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既有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788986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31127" y="838781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 =&gt;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找到之前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紀錄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472" y="1399487"/>
            <a:ext cx="7591425" cy="46672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46029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206315" y="675527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後再做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62" y="1193052"/>
            <a:ext cx="8601075" cy="48863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48258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跳出確認視窗，點選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38" y="1519560"/>
            <a:ext cx="7609899" cy="439907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1296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73763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系統會自動開啟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Request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 branch 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回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做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62" y="1631373"/>
            <a:ext cx="8953500" cy="4038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56968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24671" y="716290"/>
            <a:ext cx="8667582" cy="73763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同前面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建立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Request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後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確認後點擊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182" y="3872131"/>
            <a:ext cx="7183869" cy="21575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00" y="1572726"/>
            <a:ext cx="8391525" cy="2171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7220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24671" y="716290"/>
            <a:ext cx="8667582" cy="73763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 branch Merge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回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分支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322" y="1440250"/>
            <a:ext cx="6554356" cy="50879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2555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33908" y="795599"/>
            <a:ext cx="8667582" cy="6447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是否已將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版本刪除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293" y="1457037"/>
            <a:ext cx="7110124" cy="47962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81726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記得不要勾選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可保留至半年再刪除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/>
              <a:t>Delete source branch when merge request is accepted.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78" y="1758088"/>
            <a:ext cx="4743450" cy="1847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813" y="3073077"/>
            <a:ext cx="6023842" cy="27042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4546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MR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" y="776287"/>
            <a:ext cx="8772525" cy="5305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6882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01" y="795600"/>
            <a:ext cx="9167797" cy="52534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5938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45;p45">
            <a:extLst>
              <a:ext uri="{FF2B5EF4-FFF2-40B4-BE49-F238E27FC236}">
                <a16:creationId xmlns:a16="http://schemas.microsoft.com/office/drawing/2014/main" id="{B8DF6260-8BC9-3668-F6D6-36F470D4864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流程與環境對應</a:t>
            </a: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55F9B631-0811-4363-C9B6-EB6ED1A3E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86565"/>
            <a:ext cx="10080625" cy="408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49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07" y="2497049"/>
            <a:ext cx="8432512" cy="20881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 txBox="1">
            <a:spLocks/>
          </p:cNvSpPr>
          <p:nvPr/>
        </p:nvSpPr>
        <p:spPr>
          <a:xfrm>
            <a:off x="844567" y="915725"/>
            <a:ext cx="8659652" cy="15813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確認後衝突都解決後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Commit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to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source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7427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17" y="795600"/>
            <a:ext cx="5906366" cy="52800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1028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Tag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349554" y="1293091"/>
            <a:ext cx="9869616" cy="354676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Stage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: v20240816.001-t24_#2201_XXXXXXXX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Dash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en-US" altLang="zh-TW" sz="2400" spc="-1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Redmine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+notes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Tag : s20240816.001-t24_#2201_XXXXXXXX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Dash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en-US" altLang="zh-TW" sz="2400" spc="-1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Redmine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+notes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5348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5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72834" y="795600"/>
            <a:ext cx="9199331" cy="4972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Google Shape;1345;p45">
            <a:extLst>
              <a:ext uri="{FF2B5EF4-FFF2-40B4-BE49-F238E27FC236}">
                <a16:creationId xmlns:a16="http://schemas.microsoft.com/office/drawing/2014/main" id="{47C5E78F-DB96-C40E-8F55-F40A27D08AF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權限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 idx="4294967295"/>
          </p:nvPr>
        </p:nvSpPr>
        <p:spPr>
          <a:xfrm>
            <a:off x="962184" y="71640"/>
            <a:ext cx="8070979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影像1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136073" y="795600"/>
            <a:ext cx="8120180" cy="510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72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2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723816" y="979055"/>
            <a:ext cx="8497368" cy="4724574"/>
          </a:xfrm>
          <a:prstGeom prst="rect">
            <a:avLst/>
          </a:prstGeom>
        </p:spPr>
      </p:pic>
      <p:sp>
        <p:nvSpPr>
          <p:cNvPr id="8" name="PlaceHolder 1"/>
          <p:cNvSpPr txBox="1">
            <a:spLocks/>
          </p:cNvSpPr>
          <p:nvPr/>
        </p:nvSpPr>
        <p:spPr>
          <a:xfrm>
            <a:off x="962184" y="71640"/>
            <a:ext cx="8070979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10696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3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997527" y="1754909"/>
            <a:ext cx="8211040" cy="4079269"/>
          </a:xfrm>
          <a:prstGeom prst="rect">
            <a:avLst/>
          </a:prstGeom>
        </p:spPr>
      </p:pic>
      <p:sp>
        <p:nvSpPr>
          <p:cNvPr id="6" name="PlaceHolder 3"/>
          <p:cNvSpPr/>
          <p:nvPr/>
        </p:nvSpPr>
        <p:spPr>
          <a:xfrm>
            <a:off x="997527" y="795600"/>
            <a:ext cx="8311320" cy="7653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於開發本機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~/.m2/settings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設定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mirrors</a:t>
            </a:r>
            <a:endParaRPr lang="en-US" sz="2400" b="0" strike="noStrike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PlaceHolder 1"/>
          <p:cNvSpPr txBox="1">
            <a:spLocks/>
          </p:cNvSpPr>
          <p:nvPr/>
        </p:nvSpPr>
        <p:spPr>
          <a:xfrm>
            <a:off x="962184" y="71640"/>
            <a:ext cx="8070979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2797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3"/>
          <p:cNvSpPr/>
          <p:nvPr/>
        </p:nvSpPr>
        <p:spPr>
          <a:xfrm>
            <a:off x="587309" y="693278"/>
            <a:ext cx="8820728" cy="11532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Maven </a:t>
            </a:r>
            <a:r>
              <a:rPr lang="en-US" altLang="zh-TW" sz="2400" b="0" strike="noStrike" spc="-1" dirty="0" err="1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pom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file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檔案設定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ersion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須為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Notes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endParaRPr lang="en-US" altLang="zh-TW" sz="2400" b="0" strike="noStrike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tabLst>
                <a:tab pos="0" algn="l"/>
              </a:tabLst>
            </a:pPr>
            <a:r>
              <a:rPr lang="en-US" altLang="zh-TW" sz="2400" b="0" strike="noStrike" spc="-1" dirty="0" err="1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groupId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會影響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Nexus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儲存庫的路徑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如下圖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2400" b="0" strike="noStrike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PlaceHolder 1"/>
          <p:cNvSpPr txBox="1">
            <a:spLocks/>
          </p:cNvSpPr>
          <p:nvPr/>
        </p:nvSpPr>
        <p:spPr>
          <a:xfrm>
            <a:off x="962184" y="71640"/>
            <a:ext cx="8070979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en-US" sz="3600" b="1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pom</a:t>
            </a:r>
            <a:r>
              <a:rPr 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file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834" y="1938911"/>
            <a:ext cx="2749091" cy="41894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962" y="1938911"/>
            <a:ext cx="5270265" cy="41444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031319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560" cy="1513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Google Shape;1127;p41"/>
          <p:cNvSpPr/>
          <p:nvPr/>
        </p:nvSpPr>
        <p:spPr>
          <a:xfrm>
            <a:off x="4015440" y="2664360"/>
            <a:ext cx="2012040" cy="2012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5" name="Google Shape;1147;p41"/>
          <p:cNvSpPr/>
          <p:nvPr/>
        </p:nvSpPr>
        <p:spPr>
          <a:xfrm>
            <a:off x="3602520" y="1936800"/>
            <a:ext cx="761400" cy="76140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6" name="Google Shape;1148;p41"/>
          <p:cNvSpPr/>
          <p:nvPr/>
        </p:nvSpPr>
        <p:spPr>
          <a:xfrm>
            <a:off x="2910960" y="3289680"/>
            <a:ext cx="761400" cy="76140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7" name="Google Shape;1149;p41"/>
          <p:cNvSpPr/>
          <p:nvPr/>
        </p:nvSpPr>
        <p:spPr>
          <a:xfrm>
            <a:off x="3602520" y="4642560"/>
            <a:ext cx="761400" cy="76140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Google Shape;1150;p41"/>
          <p:cNvSpPr/>
          <p:nvPr/>
        </p:nvSpPr>
        <p:spPr>
          <a:xfrm>
            <a:off x="4108320" y="3742560"/>
            <a:ext cx="1860840" cy="31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151;p41"/>
          <p:cNvSpPr/>
          <p:nvPr/>
        </p:nvSpPr>
        <p:spPr>
          <a:xfrm>
            <a:off x="5663520" y="1936800"/>
            <a:ext cx="761400" cy="76140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0" name="Google Shape;1152;p41"/>
          <p:cNvSpPr/>
          <p:nvPr/>
        </p:nvSpPr>
        <p:spPr>
          <a:xfrm>
            <a:off x="5663520" y="4642560"/>
            <a:ext cx="761400" cy="76140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Google Shape;1153;p41"/>
          <p:cNvSpPr/>
          <p:nvPr/>
        </p:nvSpPr>
        <p:spPr>
          <a:xfrm>
            <a:off x="6405840" y="3289680"/>
            <a:ext cx="761400" cy="76140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82" name="Google Shape;1154;p41"/>
          <p:cNvGrpSpPr/>
          <p:nvPr/>
        </p:nvGrpSpPr>
        <p:grpSpPr>
          <a:xfrm>
            <a:off x="4859640" y="3260880"/>
            <a:ext cx="358920" cy="381960"/>
            <a:chOff x="4859640" y="3260880"/>
            <a:chExt cx="358920" cy="381960"/>
          </a:xfrm>
        </p:grpSpPr>
        <p:sp>
          <p:nvSpPr>
            <p:cNvPr id="83" name="Google Shape;1155;p41"/>
            <p:cNvSpPr/>
            <p:nvPr/>
          </p:nvSpPr>
          <p:spPr>
            <a:xfrm>
              <a:off x="5039280" y="3260880"/>
              <a:ext cx="20520" cy="5544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55440"/>
                <a:gd name="textAreaBottom" fmla="*/ 57600 h 5544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4" name="Google Shape;1156;p41"/>
            <p:cNvSpPr/>
            <p:nvPr/>
          </p:nvSpPr>
          <p:spPr>
            <a:xfrm>
              <a:off x="510804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5" name="Google Shape;1157;p41"/>
            <p:cNvSpPr/>
            <p:nvPr/>
          </p:nvSpPr>
          <p:spPr>
            <a:xfrm>
              <a:off x="5174640" y="3420000"/>
              <a:ext cx="43920" cy="216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6" name="Google Shape;1158;p41"/>
            <p:cNvSpPr/>
            <p:nvPr/>
          </p:nvSpPr>
          <p:spPr>
            <a:xfrm>
              <a:off x="4859640" y="3420000"/>
              <a:ext cx="43920" cy="205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0520"/>
                <a:gd name="textAreaBottom" fmla="*/ 22680 h 2052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7" name="Google Shape;1159;p41"/>
            <p:cNvSpPr/>
            <p:nvPr/>
          </p:nvSpPr>
          <p:spPr>
            <a:xfrm>
              <a:off x="494892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8" name="Google Shape;1160;p41"/>
            <p:cNvSpPr/>
            <p:nvPr/>
          </p:nvSpPr>
          <p:spPr>
            <a:xfrm>
              <a:off x="4880160" y="3329640"/>
              <a:ext cx="46080" cy="3168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1680"/>
                <a:gd name="textAreaBottom" fmla="*/ 33840 h 3168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9" name="Google Shape;1161;p41"/>
            <p:cNvSpPr/>
            <p:nvPr/>
          </p:nvSpPr>
          <p:spPr>
            <a:xfrm>
              <a:off x="5151240" y="3330000"/>
              <a:ext cx="46080" cy="3276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2760"/>
                <a:gd name="textAreaBottom" fmla="*/ 34920 h 3276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0" name="Google Shape;1162;p41"/>
            <p:cNvSpPr/>
            <p:nvPr/>
          </p:nvSpPr>
          <p:spPr>
            <a:xfrm>
              <a:off x="4921200" y="3327480"/>
              <a:ext cx="228600" cy="315360"/>
            </a:xfrm>
            <a:custGeom>
              <a:avLst/>
              <a:gdLst>
                <a:gd name="textAreaLeft" fmla="*/ 0 w 228600"/>
                <a:gd name="textAreaRight" fmla="*/ 230760 w 228600"/>
                <a:gd name="textAreaTop" fmla="*/ 0 h 315360"/>
                <a:gd name="textAreaBottom" fmla="*/ 317520 h 31536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91" name="Google Shape;1163;p41"/>
          <p:cNvSpPr/>
          <p:nvPr/>
        </p:nvSpPr>
        <p:spPr>
          <a:xfrm>
            <a:off x="5842800" y="4822560"/>
            <a:ext cx="402840" cy="401760"/>
          </a:xfrm>
          <a:custGeom>
            <a:avLst/>
            <a:gdLst>
              <a:gd name="textAreaLeft" fmla="*/ 0 w 402840"/>
              <a:gd name="textAreaRight" fmla="*/ 405000 w 402840"/>
              <a:gd name="textAreaTop" fmla="*/ 0 h 401760"/>
              <a:gd name="textAreaBottom" fmla="*/ 403920 h 40176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92" name="Google Shape;1164;p41"/>
          <p:cNvGrpSpPr/>
          <p:nvPr/>
        </p:nvGrpSpPr>
        <p:grpSpPr>
          <a:xfrm>
            <a:off x="6584760" y="3468960"/>
            <a:ext cx="403560" cy="402840"/>
            <a:chOff x="6584760" y="3468960"/>
            <a:chExt cx="403560" cy="402840"/>
          </a:xfrm>
        </p:grpSpPr>
        <p:sp>
          <p:nvSpPr>
            <p:cNvPr id="93" name="Google Shape;1165;p41"/>
            <p:cNvSpPr/>
            <p:nvPr/>
          </p:nvSpPr>
          <p:spPr>
            <a:xfrm>
              <a:off x="6790680" y="3468960"/>
              <a:ext cx="79200" cy="86040"/>
            </a:xfrm>
            <a:custGeom>
              <a:avLst/>
              <a:gdLst>
                <a:gd name="textAreaLeft" fmla="*/ 0 w 79200"/>
                <a:gd name="textAreaRight" fmla="*/ 81360 w 79200"/>
                <a:gd name="textAreaTop" fmla="*/ 0 h 86040"/>
                <a:gd name="textAreaBottom" fmla="*/ 88200 h 8604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4" name="Google Shape;1166;p41"/>
            <p:cNvSpPr/>
            <p:nvPr/>
          </p:nvSpPr>
          <p:spPr>
            <a:xfrm>
              <a:off x="6584760" y="3522240"/>
              <a:ext cx="403560" cy="349560"/>
            </a:xfrm>
            <a:custGeom>
              <a:avLst/>
              <a:gdLst>
                <a:gd name="textAreaLeft" fmla="*/ 0 w 403560"/>
                <a:gd name="textAreaRight" fmla="*/ 405720 w 403560"/>
                <a:gd name="textAreaTop" fmla="*/ 0 h 349560"/>
                <a:gd name="textAreaBottom" fmla="*/ 351720 h 34956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95" name="Google Shape;1167;p41"/>
          <p:cNvGrpSpPr/>
          <p:nvPr/>
        </p:nvGrpSpPr>
        <p:grpSpPr>
          <a:xfrm>
            <a:off x="3790800" y="2126880"/>
            <a:ext cx="384480" cy="380880"/>
            <a:chOff x="3790800" y="2126880"/>
            <a:chExt cx="384480" cy="380880"/>
          </a:xfrm>
        </p:grpSpPr>
        <p:sp>
          <p:nvSpPr>
            <p:cNvPr id="96" name="Google Shape;1168;p41"/>
            <p:cNvSpPr/>
            <p:nvPr/>
          </p:nvSpPr>
          <p:spPr>
            <a:xfrm>
              <a:off x="3813480" y="2126880"/>
              <a:ext cx="268920" cy="380880"/>
            </a:xfrm>
            <a:custGeom>
              <a:avLst/>
              <a:gdLst>
                <a:gd name="textAreaLeft" fmla="*/ 0 w 268920"/>
                <a:gd name="textAreaRight" fmla="*/ 271080 w 268920"/>
                <a:gd name="textAreaTop" fmla="*/ 0 h 380880"/>
                <a:gd name="textAreaBottom" fmla="*/ 383040 h 38088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7" name="Google Shape;1169;p41"/>
            <p:cNvSpPr/>
            <p:nvPr/>
          </p:nvSpPr>
          <p:spPr>
            <a:xfrm>
              <a:off x="4102560" y="2216160"/>
              <a:ext cx="72720" cy="70920"/>
            </a:xfrm>
            <a:custGeom>
              <a:avLst/>
              <a:gdLst>
                <a:gd name="textAreaLeft" fmla="*/ 0 w 72720"/>
                <a:gd name="textAreaRight" fmla="*/ 74880 w 72720"/>
                <a:gd name="textAreaTop" fmla="*/ 0 h 70920"/>
                <a:gd name="textAreaBottom" fmla="*/ 73080 h 7092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8" name="Google Shape;1170;p41"/>
            <p:cNvSpPr/>
            <p:nvPr/>
          </p:nvSpPr>
          <p:spPr>
            <a:xfrm>
              <a:off x="3975480" y="2356920"/>
              <a:ext cx="58320" cy="56520"/>
            </a:xfrm>
            <a:custGeom>
              <a:avLst/>
              <a:gdLst>
                <a:gd name="textAreaLeft" fmla="*/ 0 w 58320"/>
                <a:gd name="textAreaRight" fmla="*/ 60480 w 58320"/>
                <a:gd name="textAreaTop" fmla="*/ 0 h 56520"/>
                <a:gd name="textAreaBottom" fmla="*/ 58680 h 5652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9" name="Google Shape;1171;p41"/>
            <p:cNvSpPr/>
            <p:nvPr/>
          </p:nvSpPr>
          <p:spPr>
            <a:xfrm>
              <a:off x="4007160" y="2258280"/>
              <a:ext cx="125280" cy="125280"/>
            </a:xfrm>
            <a:custGeom>
              <a:avLst/>
              <a:gdLst>
                <a:gd name="textAreaLeft" fmla="*/ 0 w 125280"/>
                <a:gd name="textAreaRight" fmla="*/ 127440 w 125280"/>
                <a:gd name="textAreaTop" fmla="*/ 0 h 125280"/>
                <a:gd name="textAreaBottom" fmla="*/ 127440 h 12528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0" name="Google Shape;1172;p41"/>
            <p:cNvSpPr/>
            <p:nvPr/>
          </p:nvSpPr>
          <p:spPr>
            <a:xfrm>
              <a:off x="4017600" y="2132280"/>
              <a:ext cx="59400" cy="59400"/>
            </a:xfrm>
            <a:custGeom>
              <a:avLst/>
              <a:gdLst>
                <a:gd name="textAreaLeft" fmla="*/ 0 w 59400"/>
                <a:gd name="textAreaRight" fmla="*/ 61560 w 59400"/>
                <a:gd name="textAreaTop" fmla="*/ 0 h 59400"/>
                <a:gd name="textAreaBottom" fmla="*/ 61560 h 5940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1" name="Google Shape;1173;p41"/>
            <p:cNvSpPr/>
            <p:nvPr/>
          </p:nvSpPr>
          <p:spPr>
            <a:xfrm>
              <a:off x="3790800" y="2465640"/>
              <a:ext cx="214560" cy="42120"/>
            </a:xfrm>
            <a:custGeom>
              <a:avLst/>
              <a:gdLst>
                <a:gd name="textAreaLeft" fmla="*/ 0 w 214560"/>
                <a:gd name="textAreaRight" fmla="*/ 216720 w 21456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02" name="Google Shape;1174;p41"/>
          <p:cNvGrpSpPr/>
          <p:nvPr/>
        </p:nvGrpSpPr>
        <p:grpSpPr>
          <a:xfrm>
            <a:off x="3100320" y="3479040"/>
            <a:ext cx="383040" cy="382680"/>
            <a:chOff x="3100320" y="3479040"/>
            <a:chExt cx="383040" cy="382680"/>
          </a:xfrm>
        </p:grpSpPr>
        <p:sp>
          <p:nvSpPr>
            <p:cNvPr id="103" name="Google Shape;1175;p41"/>
            <p:cNvSpPr/>
            <p:nvPr/>
          </p:nvSpPr>
          <p:spPr>
            <a:xfrm>
              <a:off x="3167280" y="3592080"/>
              <a:ext cx="20520" cy="11088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4" name="Google Shape;1176;p41"/>
            <p:cNvSpPr/>
            <p:nvPr/>
          </p:nvSpPr>
          <p:spPr>
            <a:xfrm>
              <a:off x="3394800" y="3592080"/>
              <a:ext cx="21600" cy="11088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5" name="Google Shape;1177;p41"/>
            <p:cNvSpPr/>
            <p:nvPr/>
          </p:nvSpPr>
          <p:spPr>
            <a:xfrm>
              <a:off x="3167280" y="3727440"/>
              <a:ext cx="20520" cy="1332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6" name="Google Shape;1178;p41"/>
            <p:cNvSpPr/>
            <p:nvPr/>
          </p:nvSpPr>
          <p:spPr>
            <a:xfrm>
              <a:off x="3394800" y="3727440"/>
              <a:ext cx="21600" cy="13320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7" name="Google Shape;1179;p41"/>
            <p:cNvSpPr/>
            <p:nvPr/>
          </p:nvSpPr>
          <p:spPr>
            <a:xfrm>
              <a:off x="310032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8" name="Google Shape;1180;p41"/>
            <p:cNvSpPr/>
            <p:nvPr/>
          </p:nvSpPr>
          <p:spPr>
            <a:xfrm>
              <a:off x="3213360" y="3592080"/>
              <a:ext cx="156960" cy="11088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9" name="Google Shape;1181;p41"/>
            <p:cNvSpPr/>
            <p:nvPr/>
          </p:nvSpPr>
          <p:spPr>
            <a:xfrm>
              <a:off x="3440160" y="3710880"/>
              <a:ext cx="43200" cy="15084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50840"/>
                <a:gd name="textAreaBottom" fmla="*/ 153000 h 15084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0" name="Google Shape;1182;p41"/>
            <p:cNvSpPr/>
            <p:nvPr/>
          </p:nvSpPr>
          <p:spPr>
            <a:xfrm>
              <a:off x="3100320" y="3710880"/>
              <a:ext cx="43200" cy="14976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49760"/>
                <a:gd name="textAreaBottom" fmla="*/ 151920 h 14976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1" name="Google Shape;1183;p41"/>
            <p:cNvSpPr/>
            <p:nvPr/>
          </p:nvSpPr>
          <p:spPr>
            <a:xfrm>
              <a:off x="3281040" y="3727440"/>
              <a:ext cx="20520" cy="216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2" name="Google Shape;1184;p41"/>
            <p:cNvSpPr/>
            <p:nvPr/>
          </p:nvSpPr>
          <p:spPr>
            <a:xfrm>
              <a:off x="344016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3" name="Google Shape;1185;p41"/>
            <p:cNvSpPr/>
            <p:nvPr/>
          </p:nvSpPr>
          <p:spPr>
            <a:xfrm>
              <a:off x="3213360" y="3727440"/>
              <a:ext cx="156960" cy="133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4" name="Google Shape;1186;p41"/>
            <p:cNvSpPr/>
            <p:nvPr/>
          </p:nvSpPr>
          <p:spPr>
            <a:xfrm>
              <a:off x="3212280" y="3479040"/>
              <a:ext cx="156960" cy="88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15" name="Google Shape;1187;p41"/>
          <p:cNvGrpSpPr/>
          <p:nvPr/>
        </p:nvGrpSpPr>
        <p:grpSpPr>
          <a:xfrm>
            <a:off x="5852160" y="2161080"/>
            <a:ext cx="384120" cy="312840"/>
            <a:chOff x="5852160" y="2161080"/>
            <a:chExt cx="384120" cy="312840"/>
          </a:xfrm>
        </p:grpSpPr>
        <p:sp>
          <p:nvSpPr>
            <p:cNvPr id="116" name="Google Shape;1188;p41"/>
            <p:cNvSpPr/>
            <p:nvPr/>
          </p:nvSpPr>
          <p:spPr>
            <a:xfrm>
              <a:off x="6180840" y="2296440"/>
              <a:ext cx="55440" cy="21600"/>
            </a:xfrm>
            <a:custGeom>
              <a:avLst/>
              <a:gdLst>
                <a:gd name="textAreaLeft" fmla="*/ 0 w 55440"/>
                <a:gd name="textAreaRight" fmla="*/ 57600 w 5544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7" name="Google Shape;1189;p41"/>
            <p:cNvSpPr/>
            <p:nvPr/>
          </p:nvSpPr>
          <p:spPr>
            <a:xfrm>
              <a:off x="6167520" y="2342520"/>
              <a:ext cx="46080" cy="4212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8" name="Google Shape;1190;p41"/>
            <p:cNvSpPr/>
            <p:nvPr/>
          </p:nvSpPr>
          <p:spPr>
            <a:xfrm>
              <a:off x="6169320" y="2228760"/>
              <a:ext cx="43920" cy="4284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840"/>
                <a:gd name="textAreaBottom" fmla="*/ 45000 h 4284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9" name="Google Shape;1191;p41"/>
            <p:cNvSpPr/>
            <p:nvPr/>
          </p:nvSpPr>
          <p:spPr>
            <a:xfrm>
              <a:off x="5852160" y="2228760"/>
              <a:ext cx="135360" cy="134280"/>
            </a:xfrm>
            <a:custGeom>
              <a:avLst/>
              <a:gdLst>
                <a:gd name="textAreaLeft" fmla="*/ 0 w 135360"/>
                <a:gd name="textAreaRight" fmla="*/ 137520 w 135360"/>
                <a:gd name="textAreaTop" fmla="*/ 0 h 134280"/>
                <a:gd name="textAreaBottom" fmla="*/ 136440 h 13428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0" name="Google Shape;1192;p41"/>
            <p:cNvSpPr/>
            <p:nvPr/>
          </p:nvSpPr>
          <p:spPr>
            <a:xfrm>
              <a:off x="6099480" y="2161080"/>
              <a:ext cx="43920" cy="2700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70000"/>
                <a:gd name="textAreaBottom" fmla="*/ 272160 h 27000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1" name="Google Shape;1193;p41"/>
            <p:cNvSpPr/>
            <p:nvPr/>
          </p:nvSpPr>
          <p:spPr>
            <a:xfrm>
              <a:off x="5919840" y="2385720"/>
              <a:ext cx="64440" cy="88200"/>
            </a:xfrm>
            <a:custGeom>
              <a:avLst/>
              <a:gdLst>
                <a:gd name="textAreaLeft" fmla="*/ 0 w 64440"/>
                <a:gd name="textAreaRight" fmla="*/ 66600 w 6444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2" name="Google Shape;1194;p41"/>
            <p:cNvSpPr/>
            <p:nvPr/>
          </p:nvSpPr>
          <p:spPr>
            <a:xfrm>
              <a:off x="6011280" y="2188800"/>
              <a:ext cx="65520" cy="211320"/>
            </a:xfrm>
            <a:custGeom>
              <a:avLst/>
              <a:gdLst>
                <a:gd name="textAreaLeft" fmla="*/ 0 w 65520"/>
                <a:gd name="textAreaRight" fmla="*/ 67680 w 65520"/>
                <a:gd name="textAreaTop" fmla="*/ 0 h 211320"/>
                <a:gd name="textAreaBottom" fmla="*/ 213480 h 21132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123" name="Google Shape;1195;p41"/>
          <p:cNvSpPr/>
          <p:nvPr/>
        </p:nvSpPr>
        <p:spPr>
          <a:xfrm>
            <a:off x="3780360" y="4821840"/>
            <a:ext cx="405720" cy="403200"/>
          </a:xfrm>
          <a:custGeom>
            <a:avLst/>
            <a:gdLst>
              <a:gd name="textAreaLeft" fmla="*/ 0 w 405720"/>
              <a:gd name="textAreaRight" fmla="*/ 407880 w 405720"/>
              <a:gd name="textAreaTop" fmla="*/ 0 h 403200"/>
              <a:gd name="textAreaBottom" fmla="*/ 405360 h 40320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(1/2)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877" name="圖片 876">
            <a:extLst>
              <a:ext uri="{FF2B5EF4-FFF2-40B4-BE49-F238E27FC236}">
                <a16:creationId xmlns:a16="http://schemas.microsoft.com/office/drawing/2014/main" id="{B474B1C2-DEEC-FA4C-6200-3FD7E1C9E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8" y="841944"/>
            <a:ext cx="9591040" cy="51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63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(2/2)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57749" y="902124"/>
            <a:ext cx="8794197" cy="4929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新環境網段規劃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10.21.XXX.XXX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10.22.XXX.XXX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Production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10.23.XXX.XXX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各工具之功能說明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：負責進行原始碼版控，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環境各建置一套，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環境開發測試完畢後透過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Mirror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的方式複製到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Redmine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：負責記錄需求的開發與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測試紀錄。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Nexus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：控管第三方套件來源，與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Non-OCP Jar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檔案的儲存庫。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Harbor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OCP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映像檔與基礎映像檔儲存庫。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：自動化應用系統佈署工具。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6459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Dev to UAT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62" name="圖片 161">
            <a:extLst>
              <a:ext uri="{FF2B5EF4-FFF2-40B4-BE49-F238E27FC236}">
                <a16:creationId xmlns:a16="http://schemas.microsoft.com/office/drawing/2014/main" id="{CD18F9A7-4EAA-AB53-04B7-11DB68D6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4868"/>
            <a:ext cx="10080625" cy="46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15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62A6986-7BA1-0984-DA61-219540278DD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UAT to PROD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0E8D3141-A4E0-F213-0DD4-58AA31138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6100"/>
            <a:ext cx="10080625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66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6A5BA521-F897-C3F2-A1D7-7386F79552DA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各流程負責人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B2E6C0-E789-2AE8-68EE-9EF6ABC9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49122"/>
            <a:ext cx="10080625" cy="435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06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25407</TotalTime>
  <Words>1886</Words>
  <Application>Microsoft Office PowerPoint</Application>
  <PresentationFormat>自訂</PresentationFormat>
  <Paragraphs>435</Paragraphs>
  <Slides>48</Slides>
  <Notes>35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60" baseType="lpstr">
      <vt:lpstr>DejaVu Sans</vt:lpstr>
      <vt:lpstr>Fira Sans</vt:lpstr>
      <vt:lpstr>IBM Plex Sans</vt:lpstr>
      <vt:lpstr>Microsoft JhengHei Light</vt:lpstr>
      <vt:lpstr>微軟正黑體</vt:lpstr>
      <vt:lpstr>標楷體</vt:lpstr>
      <vt:lpstr>Arial</vt:lpstr>
      <vt:lpstr>Microsoft Sans Serif</vt:lpstr>
      <vt:lpstr>Symbol</vt:lpstr>
      <vt:lpstr>Times New Roman</vt:lpstr>
      <vt:lpstr>Wingdings</vt:lpstr>
      <vt:lpstr>Office 佈景主題</vt:lpstr>
      <vt:lpstr>CICD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Gitlab 情境一</vt:lpstr>
      <vt:lpstr>Gitlab 情境二</vt:lpstr>
      <vt:lpstr>Gitlab 情境三</vt:lpstr>
      <vt:lpstr>Gitlab 情境四</vt:lpstr>
      <vt:lpstr>Gitlab 情境五</vt:lpstr>
      <vt:lpstr>Gitlab 情境六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Gitlab Tag 命名規則</vt:lpstr>
      <vt:lpstr>PowerPoint 簡報</vt:lpstr>
      <vt:lpstr>套件來源 Nexus 內部開發本機設定(一)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636</cp:revision>
  <cp:lastPrinted>2021-10-04T02:16:34Z</cp:lastPrinted>
  <dcterms:created xsi:type="dcterms:W3CDTF">2020-09-24T07:39:29Z</dcterms:created>
  <dcterms:modified xsi:type="dcterms:W3CDTF">2024-08-23T01:51:33Z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自訂</vt:lpwstr>
  </property>
  <property fmtid="{D5CDD505-2E9C-101B-9397-08002B2CF9AE}" pid="4" name="Slides">
    <vt:i4>3</vt:i4>
  </property>
</Properties>
</file>